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70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8" r:id="rId8"/>
    <p:sldId id="265" r:id="rId9"/>
    <p:sldId id="263" r:id="rId10"/>
    <p:sldId id="264" r:id="rId11"/>
    <p:sldId id="267" r:id="rId12"/>
    <p:sldId id="266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82" d="100"/>
          <a:sy n="82" d="100"/>
        </p:scale>
        <p:origin x="-192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printerSettings" Target="printerSettings/printerSettings1.bin"/><Relationship Id="rId15" Type="http://schemas.openxmlformats.org/officeDocument/2006/relationships/presProps" Target="presProps.xml"/><Relationship Id="rId16" Type="http://schemas.openxmlformats.org/officeDocument/2006/relationships/viewProps" Target="viewProps.xml"/><Relationship Id="rId17" Type="http://schemas.openxmlformats.org/officeDocument/2006/relationships/theme" Target="theme/theme1.xml"/><Relationship Id="rId1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overlayTitl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9463" y="1597025"/>
            <a:ext cx="7583488" cy="1679575"/>
          </a:xfrm>
        </p:spPr>
        <p:txBody>
          <a:bodyPr anchor="b" anchorCtr="0"/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79463" y="3276600"/>
            <a:ext cx="7583487" cy="1752600"/>
          </a:xfrm>
        </p:spPr>
        <p:txBody>
          <a:bodyPr/>
          <a:lstStyle>
            <a:lvl1pPr marL="0" indent="0" algn="ctr">
              <a:lnSpc>
                <a:spcPct val="110000"/>
              </a:lnSpc>
              <a:spcBef>
                <a:spcPts val="600"/>
              </a:spcBef>
              <a:buNone/>
              <a:defRPr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 smtClean="0"/>
              <a:pPr/>
              <a:t>4/1/14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overlayBlank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6787" y="838200"/>
            <a:ext cx="3474720" cy="1619250"/>
          </a:xfr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5000"/>
              </a:lnSpc>
              <a:spcBef>
                <a:spcPct val="0"/>
              </a:spcBef>
              <a:buNone/>
              <a:defRPr lang="en-US" sz="3000" b="1" kern="1200" dirty="0">
                <a:solidFill>
                  <a:schemeClr val="bg1"/>
                </a:solidFill>
                <a:effectLst>
                  <a:outerShdw blurRad="101600" dist="12700" dir="3600000" algn="tl" rotWithShape="0">
                    <a:prstClr val="black">
                      <a:alpha val="30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727892" y="838200"/>
            <a:ext cx="3474720" cy="4572000"/>
          </a:xfrm>
          <a:prstGeom prst="roundRect">
            <a:avLst>
              <a:gd name="adj" fmla="val 10888"/>
            </a:avLst>
          </a:prstGeom>
          <a:solidFill>
            <a:schemeClr val="bg1">
              <a:lumMod val="75000"/>
            </a:schemeClr>
          </a:solidFill>
          <a:effectLst>
            <a:reflection blurRad="6350" stA="20000" endA="300" endPos="25500" dist="50800" dir="5400000" sy="-100000" algn="bl" rotWithShape="0"/>
          </a:effectLst>
        </p:spPr>
        <p:txBody>
          <a:bodyPr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66787" y="2474258"/>
            <a:ext cx="3474720" cy="2743200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lnSpc>
                <a:spcPct val="110000"/>
              </a:lnSpc>
              <a:spcBef>
                <a:spcPts val="600"/>
              </a:spcBef>
              <a:buNone/>
              <a:defRPr lang="en-US" sz="1800" kern="1200" dirty="0" smtClean="0">
                <a:solidFill>
                  <a:schemeClr val="bg1"/>
                </a:solidFill>
                <a:effectLst>
                  <a:outerShdw blurRad="101600" dist="12700" dir="3600000" algn="tl" rotWithShape="0">
                    <a:prstClr val="black">
                      <a:alpha val="3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spcBef>
                <a:spcPts val="2000"/>
              </a:spcBef>
              <a:spcAft>
                <a:spcPts val="0"/>
              </a:spcAft>
              <a:buSzPct val="90000"/>
              <a:buFont typeface="Wingdings" pitchFamily="2" charset="2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 smtClean="0"/>
              <a:pPr/>
              <a:t>4/1/14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3" y="89647"/>
            <a:ext cx="7583488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 smtClean="0"/>
              <a:pPr/>
              <a:t>4/1/14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779463" y="1371600"/>
            <a:ext cx="7583488" cy="1371600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lnSpc>
                <a:spcPct val="110000"/>
              </a:lnSpc>
              <a:spcBef>
                <a:spcPts val="600"/>
              </a:spcBef>
              <a:buNone/>
              <a:defRPr lang="en-US" sz="1800" kern="1200" dirty="0" smtClean="0">
                <a:solidFill>
                  <a:schemeClr val="bg1"/>
                </a:solidFill>
                <a:effectLst>
                  <a:outerShdw blurRad="101600" dist="12700" dir="3600000" algn="tl" rotWithShape="0">
                    <a:prstClr val="black">
                      <a:alpha val="3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spcBef>
                <a:spcPts val="2000"/>
              </a:spcBef>
              <a:spcAft>
                <a:spcPts val="0"/>
              </a:spcAft>
              <a:buSzPct val="90000"/>
              <a:buFont typeface="Wingdings" pitchFamily="2" charset="2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9" name="Picture Placeholder 2"/>
          <p:cNvSpPr>
            <a:spLocks noGrp="1"/>
          </p:cNvSpPr>
          <p:nvPr>
            <p:ph type="pic" idx="1"/>
          </p:nvPr>
        </p:nvSpPr>
        <p:spPr>
          <a:xfrm>
            <a:off x="2514600" y="2743200"/>
            <a:ext cx="4114800" cy="2819400"/>
          </a:xfrm>
          <a:prstGeom prst="roundRect">
            <a:avLst>
              <a:gd name="adj" fmla="val 10888"/>
            </a:avLst>
          </a:prstGeom>
          <a:solidFill>
            <a:schemeClr val="bg1">
              <a:lumMod val="75000"/>
            </a:schemeClr>
          </a:solidFill>
          <a:effectLst>
            <a:reflection blurRad="6350" stA="20000" endA="300" endPos="38500" dist="50800" dir="5400000" sy="-100000" algn="bl" rotWithShape="0"/>
          </a:effectLst>
        </p:spPr>
        <p:txBody>
          <a:bodyPr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 marL="365760" indent="-365760">
              <a:defRPr/>
            </a:lvl1pPr>
            <a:lvl2pPr marL="731520" indent="-365760">
              <a:defRPr/>
            </a:lvl2pPr>
            <a:lvl3pPr marL="1097280" indent="-365760">
              <a:defRPr/>
            </a:lvl3pPr>
            <a:lvl4pPr marL="1463040" indent="-365760">
              <a:defRPr/>
            </a:lvl4pPr>
            <a:lvl5pPr marL="1828800" indent="-365760">
              <a:defRPr/>
            </a:lvl5pPr>
            <a:lvl6pPr marL="2194560" indent="-365760">
              <a:defRPr/>
            </a:lvl6pPr>
            <a:lvl7pPr marL="2560320" indent="-365760">
              <a:defRPr/>
            </a:lvl7pPr>
            <a:lvl8pPr marL="2926080" indent="-365760">
              <a:defRPr/>
            </a:lvl8pPr>
            <a:lvl9pPr marL="3291840" indent="-365760"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 smtClean="0"/>
              <a:pPr/>
              <a:t>4/1/14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overlayVertical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39000" y="838200"/>
            <a:ext cx="1676400" cy="5053013"/>
          </a:xfrm>
        </p:spPr>
        <p:txBody>
          <a:bodyPr vert="eaVert"/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9462" y="838200"/>
            <a:ext cx="6019800" cy="5053013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 smtClean="0"/>
              <a:pPr/>
              <a:t>4/1/14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 smtClean="0"/>
              <a:pPr/>
              <a:t>4/1/14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Text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1812" y="3254188"/>
            <a:ext cx="7580376" cy="1685365"/>
          </a:xfrm>
        </p:spPr>
        <p:txBody>
          <a:bodyPr vert="horz" lIns="91440" tIns="45720" rIns="91440" bIns="45720" rtlCol="0" anchor="b" anchorCtr="0">
            <a:noAutofit/>
          </a:bodyPr>
          <a:lstStyle>
            <a:lvl1pPr algn="ctr" defTabSz="914400" rtl="0" eaLnBrk="1" latinLnBrk="0" hangingPunct="1">
              <a:lnSpc>
                <a:spcPct val="95000"/>
              </a:lnSpc>
              <a:spcBef>
                <a:spcPct val="0"/>
              </a:spcBef>
              <a:buNone/>
              <a:defRPr lang="en-US" sz="5400" b="1" kern="1200">
                <a:solidFill>
                  <a:schemeClr val="bg1"/>
                </a:solidFill>
                <a:effectLst>
                  <a:outerShdw blurRad="101600" dist="12700" dir="3600000" algn="tl" rotWithShape="0">
                    <a:prstClr val="black">
                      <a:alpha val="30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14600" y="457200"/>
            <a:ext cx="4114800" cy="2743200"/>
          </a:xfrm>
          <a:prstGeom prst="roundRect">
            <a:avLst>
              <a:gd name="adj" fmla="val 10888"/>
            </a:avLst>
          </a:prstGeom>
          <a:solidFill>
            <a:schemeClr val="bg1">
              <a:lumMod val="75000"/>
            </a:schemeClr>
          </a:solidFill>
          <a:effectLst>
            <a:reflection blurRad="6350" stA="20000" endA="300" endPos="38500" dist="50800" dir="5400000" sy="-100000" algn="bl" rotWithShape="0"/>
          </a:effectLst>
        </p:spPr>
        <p:txBody>
          <a:bodyPr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81812" y="4953000"/>
            <a:ext cx="7580376" cy="914400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2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 smtClean="0"/>
              <a:pPr/>
              <a:t>4/1/14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overlayBlank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6450" y="1627188"/>
            <a:ext cx="7580376" cy="1682496"/>
          </a:xfrm>
        </p:spPr>
        <p:txBody>
          <a:bodyPr vert="horz" lIns="91440" tIns="45720" rIns="91440" bIns="45720" rtlCol="0" anchor="b" anchorCtr="0">
            <a:noAutofit/>
          </a:bodyPr>
          <a:lstStyle>
            <a:lvl1pPr algn="ctr" defTabSz="914400" rtl="0" eaLnBrk="1" latinLnBrk="0" hangingPunct="1">
              <a:lnSpc>
                <a:spcPct val="95000"/>
              </a:lnSpc>
              <a:spcBef>
                <a:spcPct val="0"/>
              </a:spcBef>
              <a:buNone/>
              <a:defRPr lang="en-US" sz="4400" b="1" kern="1200" dirty="0">
                <a:solidFill>
                  <a:schemeClr val="bg1"/>
                </a:solidFill>
                <a:effectLst>
                  <a:outerShdw blurRad="101600" dist="12700" dir="3600000" algn="tl" rotWithShape="0">
                    <a:prstClr val="black">
                      <a:alpha val="30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6450" y="3309411"/>
            <a:ext cx="7580376" cy="1755648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ct val="90000"/>
              <a:buFont typeface="Wingdings" pitchFamily="2" charset="2"/>
              <a:buNone/>
              <a:defRPr lang="en-US" sz="1800" kern="1200" dirty="0" smtClean="0">
                <a:solidFill>
                  <a:schemeClr val="bg1"/>
                </a:solidFill>
                <a:effectLst>
                  <a:outerShdw blurRad="101600" dist="12700" dir="3600000" algn="tl" rotWithShape="0">
                    <a:prstClr val="black">
                      <a:alpha val="3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 smtClean="0"/>
              <a:pPr/>
              <a:t>4/1/14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66788" y="1600200"/>
            <a:ext cx="3529584" cy="4288536"/>
          </a:xfrm>
        </p:spPr>
        <p:txBody>
          <a:bodyPr>
            <a:normAutofit/>
          </a:bodyPr>
          <a:lstStyle>
            <a:lvl1pPr marL="231775" indent="-231775">
              <a:defRPr sz="1800"/>
            </a:lvl1pPr>
            <a:lvl2pPr marL="457200" indent="-231775">
              <a:defRPr sz="1800"/>
            </a:lvl2pPr>
            <a:lvl3pPr marL="688975" indent="-231775">
              <a:defRPr sz="1800"/>
            </a:lvl3pPr>
            <a:lvl4pPr marL="914400" indent="-231775">
              <a:defRPr sz="1800"/>
            </a:lvl4pPr>
            <a:lvl5pPr marL="1146175" indent="-231775">
              <a:defRPr sz="1800"/>
            </a:lvl5pPr>
            <a:lvl6pPr marL="1371600" indent="-231775">
              <a:defRPr sz="1800"/>
            </a:lvl6pPr>
            <a:lvl7pPr marL="1603375" indent="-231775">
              <a:defRPr sz="1800"/>
            </a:lvl7pPr>
            <a:lvl8pPr marL="1828800" indent="-231775">
              <a:defRPr sz="1800"/>
            </a:lvl8pPr>
            <a:lvl9pPr marL="2060575" indent="-231775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3529584" cy="4288536"/>
          </a:xfrm>
        </p:spPr>
        <p:txBody>
          <a:bodyPr>
            <a:normAutofit/>
          </a:bodyPr>
          <a:lstStyle>
            <a:lvl1pPr marL="231775" indent="-231775">
              <a:defRPr sz="1800"/>
            </a:lvl1pPr>
            <a:lvl2pPr marL="457200" indent="-231775">
              <a:defRPr sz="1800"/>
            </a:lvl2pPr>
            <a:lvl3pPr marL="688975" indent="-231775">
              <a:defRPr sz="1800"/>
            </a:lvl3pPr>
            <a:lvl4pPr marL="914400" indent="-231775">
              <a:defRPr sz="1800"/>
            </a:lvl4pPr>
            <a:lvl5pPr marL="1146175" indent="-231775">
              <a:defRPr sz="1800"/>
            </a:lvl5pPr>
            <a:lvl6pPr marL="1371600" indent="-231775">
              <a:defRPr sz="1800"/>
            </a:lvl6pPr>
            <a:lvl7pPr marL="1603375" indent="-231775">
              <a:defRPr sz="1800"/>
            </a:lvl7pPr>
            <a:lvl8pPr marL="1828800" indent="-231775">
              <a:defRPr sz="1800"/>
            </a:lvl8pPr>
            <a:lvl9pPr marL="2060575" indent="-231775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 smtClean="0"/>
              <a:pPr/>
              <a:t>4/1/14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6216" y="1272988"/>
            <a:ext cx="3529584" cy="879475"/>
          </a:xfrm>
        </p:spPr>
        <p:txBody>
          <a:bodyPr anchor="b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26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66216" y="2174875"/>
            <a:ext cx="3529584" cy="3716338"/>
          </a:xfrm>
        </p:spPr>
        <p:txBody>
          <a:bodyPr>
            <a:normAutofit/>
          </a:bodyPr>
          <a:lstStyle>
            <a:lvl1pPr marL="231775" indent="-231775">
              <a:defRPr sz="1800"/>
            </a:lvl1pPr>
            <a:lvl2pPr marL="457200" indent="-231775">
              <a:defRPr sz="1800"/>
            </a:lvl2pPr>
            <a:lvl3pPr marL="688975" indent="-231775">
              <a:defRPr sz="1800"/>
            </a:lvl3pPr>
            <a:lvl4pPr marL="914400" indent="-231775">
              <a:defRPr sz="1800"/>
            </a:lvl4pPr>
            <a:lvl5pPr marL="1146175" indent="-231775">
              <a:defRPr sz="1800"/>
            </a:lvl5pPr>
            <a:lvl6pPr marL="1371600" indent="-231775">
              <a:tabLst/>
              <a:defRPr sz="1800"/>
            </a:lvl6pPr>
            <a:lvl7pPr marL="1603375" indent="-231775">
              <a:tabLst/>
              <a:defRPr sz="1800"/>
            </a:lvl7pPr>
            <a:lvl8pPr marL="1828800" indent="-231775">
              <a:tabLst/>
              <a:defRPr sz="1800"/>
            </a:lvl8pPr>
            <a:lvl9pPr marL="2060575" indent="-231775">
              <a:tabLst/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272988"/>
            <a:ext cx="3529584" cy="879475"/>
          </a:xfrm>
        </p:spPr>
        <p:txBody>
          <a:bodyPr anchor="b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26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3529584" cy="3716338"/>
          </a:xfrm>
        </p:spPr>
        <p:txBody>
          <a:bodyPr>
            <a:noAutofit/>
          </a:bodyPr>
          <a:lstStyle>
            <a:lvl1pPr marL="231775" indent="-231775" algn="l" defTabSz="914400" rtl="0" eaLnBrk="1" latinLnBrk="0" hangingPunct="1">
              <a:buSzPct val="90000"/>
              <a:buFont typeface="Wingdings" pitchFamily="2" charset="2"/>
              <a:defRPr lang="en-US" sz="1800" kern="1200" dirty="0" smtClean="0">
                <a:solidFill>
                  <a:schemeClr val="bg1"/>
                </a:solidFill>
                <a:effectLst>
                  <a:outerShdw blurRad="101600" dist="12700" dir="3600000" algn="tl" rotWithShape="0">
                    <a:prstClr val="black">
                      <a:alpha val="3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-231775" algn="l" defTabSz="914400" rtl="0" eaLnBrk="1" latinLnBrk="0" hangingPunct="1">
              <a:buSzPct val="90000"/>
              <a:buFont typeface="Wingdings" pitchFamily="2" charset="2"/>
              <a:defRPr lang="en-US" sz="1800" kern="1200" dirty="0" smtClean="0">
                <a:solidFill>
                  <a:schemeClr val="bg1"/>
                </a:solidFill>
                <a:effectLst>
                  <a:outerShdw blurRad="101600" dist="12700" dir="3600000" algn="tl" rotWithShape="0">
                    <a:prstClr val="black">
                      <a:alpha val="30000"/>
                    </a:prstClr>
                  </a:outerShdw>
                </a:effectLst>
                <a:latin typeface="+mn-lt"/>
                <a:ea typeface="+mn-ea"/>
                <a:cs typeface="+mn-cs"/>
              </a:defRPr>
            </a:lvl2pPr>
            <a:lvl3pPr marL="688975" indent="-231775" algn="l" defTabSz="914400" rtl="0" eaLnBrk="1" latinLnBrk="0" hangingPunct="1">
              <a:buSzPct val="90000"/>
              <a:buFont typeface="Wingdings" pitchFamily="2" charset="2"/>
              <a:defRPr lang="en-US" sz="1800" kern="1200" dirty="0" smtClean="0">
                <a:solidFill>
                  <a:schemeClr val="bg1"/>
                </a:solidFill>
                <a:effectLst>
                  <a:outerShdw blurRad="101600" dist="12700" dir="3600000" algn="tl" rotWithShape="0">
                    <a:prstClr val="black">
                      <a:alpha val="30000"/>
                    </a:prstClr>
                  </a:outerShdw>
                </a:effectLst>
                <a:latin typeface="+mn-lt"/>
                <a:ea typeface="+mn-ea"/>
                <a:cs typeface="+mn-cs"/>
              </a:defRPr>
            </a:lvl3pPr>
            <a:lvl4pPr marL="914400" indent="-231775" algn="l" defTabSz="914400" rtl="0" eaLnBrk="1" latinLnBrk="0" hangingPunct="1">
              <a:buSzPct val="90000"/>
              <a:buFont typeface="Wingdings" pitchFamily="2" charset="2"/>
              <a:defRPr lang="en-US" sz="1800" kern="1200" dirty="0" smtClean="0">
                <a:solidFill>
                  <a:schemeClr val="bg1"/>
                </a:solidFill>
                <a:effectLst>
                  <a:outerShdw blurRad="101600" dist="12700" dir="3600000" algn="tl" rotWithShape="0">
                    <a:prstClr val="black">
                      <a:alpha val="30000"/>
                    </a:prstClr>
                  </a:outerShdw>
                </a:effectLst>
                <a:latin typeface="+mn-lt"/>
                <a:ea typeface="+mn-ea"/>
                <a:cs typeface="+mn-cs"/>
              </a:defRPr>
            </a:lvl4pPr>
            <a:lvl5pPr marL="1146175" indent="-231775" algn="l" defTabSz="914400" rtl="0" eaLnBrk="1" latinLnBrk="0" hangingPunct="1">
              <a:buSzPct val="90000"/>
              <a:buFont typeface="Wingdings" pitchFamily="2" charset="2"/>
              <a:defRPr lang="en-US" sz="1800" kern="1200" dirty="0" smtClean="0">
                <a:solidFill>
                  <a:schemeClr val="bg1"/>
                </a:solidFill>
                <a:effectLst>
                  <a:outerShdw blurRad="101600" dist="12700" dir="3600000" algn="tl" rotWithShape="0">
                    <a:prstClr val="black">
                      <a:alpha val="30000"/>
                    </a:prstClr>
                  </a:outerShdw>
                </a:effectLst>
                <a:latin typeface="+mn-lt"/>
                <a:ea typeface="+mn-ea"/>
                <a:cs typeface="+mn-cs"/>
              </a:defRPr>
            </a:lvl5pPr>
            <a:lvl6pPr marL="1371600" indent="-231775" algn="l" defTabSz="914400" rtl="0" eaLnBrk="1" latinLnBrk="0" hangingPunct="1">
              <a:buSzPct val="90000"/>
              <a:buFont typeface="Wingdings" pitchFamily="2" charset="2"/>
              <a:defRPr lang="en-US" sz="1800" kern="1200" dirty="0" smtClean="0">
                <a:solidFill>
                  <a:schemeClr val="bg1"/>
                </a:solidFill>
                <a:effectLst>
                  <a:outerShdw blurRad="101600" dist="12700" dir="3600000" algn="tl" rotWithShape="0">
                    <a:prstClr val="black">
                      <a:alpha val="30000"/>
                    </a:prstClr>
                  </a:outerShdw>
                </a:effectLst>
                <a:latin typeface="+mn-lt"/>
                <a:ea typeface="+mn-ea"/>
                <a:cs typeface="+mn-cs"/>
              </a:defRPr>
            </a:lvl6pPr>
            <a:lvl7pPr marL="1603375" indent="-231775" algn="l" defTabSz="914400" rtl="0" eaLnBrk="1" latinLnBrk="0" hangingPunct="1">
              <a:buSzPct val="90000"/>
              <a:buFont typeface="Wingdings" pitchFamily="2" charset="2"/>
              <a:defRPr lang="en-US" sz="1800" kern="1200" dirty="0" smtClean="0">
                <a:solidFill>
                  <a:schemeClr val="bg1"/>
                </a:solidFill>
                <a:effectLst>
                  <a:outerShdw blurRad="101600" dist="12700" dir="3600000" algn="tl" rotWithShape="0">
                    <a:prstClr val="black">
                      <a:alpha val="30000"/>
                    </a:prstClr>
                  </a:outerShdw>
                </a:effectLst>
                <a:latin typeface="+mn-lt"/>
                <a:ea typeface="+mn-ea"/>
                <a:cs typeface="+mn-cs"/>
              </a:defRPr>
            </a:lvl7pPr>
            <a:lvl8pPr marL="1828800" indent="-231775" algn="l" defTabSz="914400" rtl="0" eaLnBrk="1" latinLnBrk="0" hangingPunct="1">
              <a:buSzPct val="90000"/>
              <a:buFont typeface="Wingdings" pitchFamily="2" charset="2"/>
              <a:defRPr lang="en-US" sz="1800" kern="1200" dirty="0" smtClean="0">
                <a:solidFill>
                  <a:schemeClr val="bg1"/>
                </a:solidFill>
                <a:effectLst>
                  <a:outerShdw blurRad="101600" dist="12700" dir="3600000" algn="tl" rotWithShape="0">
                    <a:prstClr val="black">
                      <a:alpha val="30000"/>
                    </a:prstClr>
                  </a:outerShdw>
                </a:effectLst>
                <a:latin typeface="+mn-lt"/>
                <a:ea typeface="+mn-ea"/>
                <a:cs typeface="+mn-cs"/>
              </a:defRPr>
            </a:lvl8pPr>
            <a:lvl9pPr marL="2060575" indent="-231775" algn="l" defTabSz="914400" rtl="0" eaLnBrk="1" latinLnBrk="0" hangingPunct="1">
              <a:buSzPct val="90000"/>
              <a:buFont typeface="Wingdings" pitchFamily="2" charset="2"/>
              <a:defRPr lang="en-US" sz="1800" kern="1200" dirty="0">
                <a:solidFill>
                  <a:schemeClr val="bg1"/>
                </a:solidFill>
                <a:effectLst>
                  <a:outerShdw blurRad="101600" dist="12700" dir="3600000" algn="tl" rotWithShape="0">
                    <a:prstClr val="black">
                      <a:alpha val="30000"/>
                    </a:prst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 smtClean="0"/>
              <a:pPr/>
              <a:t>4/1/14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 smtClean="0"/>
              <a:pPr/>
              <a:t>4/1/14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overlayBlank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 smtClean="0"/>
              <a:pPr/>
              <a:t>4/1/14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Blank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6787" y="838200"/>
            <a:ext cx="3474720" cy="1619250"/>
          </a:xfr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5000"/>
              </a:lnSpc>
              <a:spcBef>
                <a:spcPct val="0"/>
              </a:spcBef>
              <a:buNone/>
              <a:defRPr lang="en-US" sz="3000" b="1" kern="1200" dirty="0" smtClean="0">
                <a:solidFill>
                  <a:schemeClr val="bg1"/>
                </a:solidFill>
                <a:effectLst>
                  <a:outerShdw blurRad="101600" dist="12700" dir="3600000" algn="tl" rotWithShape="0">
                    <a:prstClr val="black">
                      <a:alpha val="30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27892" y="838200"/>
            <a:ext cx="3474720" cy="4572000"/>
          </a:xfrm>
        </p:spPr>
        <p:txBody>
          <a:bodyPr>
            <a:normAutofit/>
          </a:bodyPr>
          <a:lstStyle>
            <a:lvl1pPr marL="282575" indent="-282575">
              <a:defRPr sz="2400"/>
            </a:lvl1pPr>
            <a:lvl2pPr marL="573088" indent="-282575">
              <a:defRPr sz="2200"/>
            </a:lvl2pPr>
            <a:lvl3pPr marL="855663" indent="-282575">
              <a:defRPr sz="2000"/>
            </a:lvl3pPr>
            <a:lvl4pPr marL="1146175" indent="-282575">
              <a:defRPr sz="1800"/>
            </a:lvl4pPr>
            <a:lvl5pPr marL="1430338" indent="-282575">
              <a:defRPr sz="1800"/>
            </a:lvl5pPr>
            <a:lvl6pPr marL="1712913" indent="-282575">
              <a:defRPr sz="1800"/>
            </a:lvl6pPr>
            <a:lvl7pPr marL="2003425" indent="-282575">
              <a:defRPr sz="1800"/>
            </a:lvl7pPr>
            <a:lvl8pPr marL="2286000" indent="-282575">
              <a:defRPr sz="1800"/>
            </a:lvl8pPr>
            <a:lvl9pPr marL="2568575" indent="-282575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66787" y="2474258"/>
            <a:ext cx="3474720" cy="2743200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lnSpc>
                <a:spcPct val="110000"/>
              </a:lnSpc>
              <a:spcBef>
                <a:spcPts val="600"/>
              </a:spcBef>
              <a:buNone/>
              <a:defRPr lang="en-US" sz="1800" kern="1200" smtClean="0">
                <a:solidFill>
                  <a:schemeClr val="bg1"/>
                </a:solidFill>
                <a:effectLst>
                  <a:outerShdw blurRad="101600" dist="12700" dir="3600000" algn="tl" rotWithShape="0">
                    <a:prstClr val="black">
                      <a:alpha val="3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spcBef>
                <a:spcPts val="2000"/>
              </a:spcBef>
              <a:spcAft>
                <a:spcPts val="0"/>
              </a:spcAft>
              <a:buSzPct val="90000"/>
              <a:buFont typeface="Wingdings" pitchFamily="2" charset="2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 smtClean="0"/>
              <a:pPr/>
              <a:t>4/1/14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5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overlayText.png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9463" y="89647"/>
            <a:ext cx="7583488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55675" y="1600200"/>
            <a:ext cx="7232650" cy="42910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86400" y="6172200"/>
            <a:ext cx="3200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>
                <a:solidFill>
                  <a:schemeClr val="bg1"/>
                </a:solidFill>
              </a:defRPr>
            </a:lvl1pPr>
          </a:lstStyle>
          <a:p>
            <a:fld id="{8E36636D-D922-432D-A958-524484B5923D}" type="datetimeFigureOut">
              <a:rPr lang="en-US" smtClean="0"/>
              <a:pPr/>
              <a:t>4/1/14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172200"/>
            <a:ext cx="3200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1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05300" y="6172200"/>
            <a:ext cx="533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DF28FB93-0A08-4E7D-8E63-9EFA29F1E09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71" r:id="rId1"/>
    <p:sldLayoutId id="2147483872" r:id="rId2"/>
    <p:sldLayoutId id="2147483873" r:id="rId3"/>
    <p:sldLayoutId id="2147483874" r:id="rId4"/>
    <p:sldLayoutId id="2147483875" r:id="rId5"/>
    <p:sldLayoutId id="2147483876" r:id="rId6"/>
    <p:sldLayoutId id="2147483877" r:id="rId7"/>
    <p:sldLayoutId id="2147483878" r:id="rId8"/>
    <p:sldLayoutId id="2147483879" r:id="rId9"/>
    <p:sldLayoutId id="2147483880" r:id="rId10"/>
    <p:sldLayoutId id="2147483881" r:id="rId11"/>
    <p:sldLayoutId id="2147483882" r:id="rId12"/>
    <p:sldLayoutId id="2147483883" r:id="rId13"/>
  </p:sldLayoutIdLst>
  <p:txStyles>
    <p:titleStyle>
      <a:lvl1pPr algn="ctr" defTabSz="914400" rtl="0" eaLnBrk="1" latinLnBrk="0" hangingPunct="1">
        <a:lnSpc>
          <a:spcPct val="95000"/>
        </a:lnSpc>
        <a:spcBef>
          <a:spcPct val="0"/>
        </a:spcBef>
        <a:buNone/>
        <a:defRPr sz="4800" b="1" kern="1200">
          <a:solidFill>
            <a:schemeClr val="bg1"/>
          </a:solidFill>
          <a:effectLst>
            <a:outerShdw blurRad="101600" dist="12700" dir="3600000" algn="tl" rotWithShape="0">
              <a:prstClr val="black">
                <a:alpha val="30000"/>
              </a:prstClr>
            </a:outerShdw>
          </a:effectLst>
          <a:latin typeface="+mj-lt"/>
          <a:ea typeface="+mj-ea"/>
          <a:cs typeface="+mj-cs"/>
        </a:defRPr>
      </a:lvl1pPr>
    </p:titleStyle>
    <p:bodyStyle>
      <a:lvl1pPr marL="457200" indent="-457200" algn="l" defTabSz="914400" rtl="0" eaLnBrk="1" latinLnBrk="0" hangingPunct="1">
        <a:spcBef>
          <a:spcPts val="2000"/>
        </a:spcBef>
        <a:spcAft>
          <a:spcPts val="0"/>
        </a:spcAft>
        <a:buSzPct val="90000"/>
        <a:buFont typeface="Wingdings" pitchFamily="2" charset="2"/>
        <a:buChar char=""/>
        <a:defRPr sz="2400" kern="1200">
          <a:solidFill>
            <a:schemeClr val="bg1"/>
          </a:solidFill>
          <a:effectLst>
            <a:outerShdw blurRad="101600" dist="12700" dir="3600000" algn="tl" rotWithShape="0">
              <a:prstClr val="black">
                <a:alpha val="30000"/>
              </a:prstClr>
            </a:outerShdw>
          </a:effectLst>
          <a:latin typeface="+mn-lt"/>
          <a:ea typeface="+mn-ea"/>
          <a:cs typeface="+mn-cs"/>
        </a:defRPr>
      </a:lvl1pPr>
      <a:lvl2pPr marL="914400" indent="-457200" algn="l" defTabSz="914400" rtl="0" eaLnBrk="1" latinLnBrk="0" hangingPunct="1">
        <a:spcBef>
          <a:spcPts val="1000"/>
        </a:spcBef>
        <a:spcAft>
          <a:spcPts val="0"/>
        </a:spcAft>
        <a:buSzPct val="90000"/>
        <a:buFont typeface="Wingdings" pitchFamily="2" charset="2"/>
        <a:buChar char=""/>
        <a:defRPr sz="2200" kern="1200">
          <a:solidFill>
            <a:schemeClr val="bg1"/>
          </a:solidFill>
          <a:effectLst>
            <a:outerShdw blurRad="101600" dist="12700" dir="3600000" algn="tl" rotWithShape="0">
              <a:prstClr val="black">
                <a:alpha val="30000"/>
              </a:prstClr>
            </a:outerShdw>
          </a:effectLst>
          <a:latin typeface="+mn-lt"/>
          <a:ea typeface="+mn-ea"/>
          <a:cs typeface="+mn-cs"/>
        </a:defRPr>
      </a:lvl2pPr>
      <a:lvl3pPr marL="1371600" indent="-457200" algn="l" defTabSz="914400" rtl="0" eaLnBrk="1" latinLnBrk="0" hangingPunct="1">
        <a:spcBef>
          <a:spcPts val="1000"/>
        </a:spcBef>
        <a:spcAft>
          <a:spcPts val="0"/>
        </a:spcAft>
        <a:buSzPct val="90000"/>
        <a:buFont typeface="Wingdings" pitchFamily="2" charset="2"/>
        <a:buChar char=""/>
        <a:defRPr sz="2000" kern="1200">
          <a:solidFill>
            <a:schemeClr val="bg1"/>
          </a:solidFill>
          <a:effectLst>
            <a:outerShdw blurRad="101600" dist="12700" dir="3600000" algn="tl" rotWithShape="0">
              <a:prstClr val="black">
                <a:alpha val="30000"/>
              </a:prstClr>
            </a:outerShdw>
          </a:effectLst>
          <a:latin typeface="+mn-lt"/>
          <a:ea typeface="+mn-ea"/>
          <a:cs typeface="+mn-cs"/>
        </a:defRPr>
      </a:lvl3pPr>
      <a:lvl4pPr marL="1828800" indent="-457200" algn="l" defTabSz="914400" rtl="0" eaLnBrk="1" latinLnBrk="0" hangingPunct="1">
        <a:spcBef>
          <a:spcPts val="1000"/>
        </a:spcBef>
        <a:spcAft>
          <a:spcPts val="0"/>
        </a:spcAft>
        <a:buSzPct val="90000"/>
        <a:buFont typeface="Wingdings" pitchFamily="2" charset="2"/>
        <a:buChar char=""/>
        <a:defRPr sz="1800" kern="1200">
          <a:solidFill>
            <a:schemeClr val="bg1"/>
          </a:solidFill>
          <a:effectLst>
            <a:outerShdw blurRad="101600" dist="12700" dir="3600000" algn="tl" rotWithShape="0">
              <a:prstClr val="black">
                <a:alpha val="30000"/>
              </a:prstClr>
            </a:outerShdw>
          </a:effectLst>
          <a:latin typeface="+mn-lt"/>
          <a:ea typeface="+mn-ea"/>
          <a:cs typeface="+mn-cs"/>
        </a:defRPr>
      </a:lvl4pPr>
      <a:lvl5pPr marL="2286000" indent="-457200" algn="l" defTabSz="914400" rtl="0" eaLnBrk="1" latinLnBrk="0" hangingPunct="1">
        <a:spcBef>
          <a:spcPts val="1000"/>
        </a:spcBef>
        <a:spcAft>
          <a:spcPts val="0"/>
        </a:spcAft>
        <a:buSzPct val="90000"/>
        <a:buFont typeface="Wingdings" pitchFamily="2" charset="2"/>
        <a:buChar char=""/>
        <a:defRPr sz="1800" kern="1200">
          <a:solidFill>
            <a:schemeClr val="bg1"/>
          </a:solidFill>
          <a:effectLst>
            <a:outerShdw blurRad="101600" dist="12700" dir="3600000" algn="tl" rotWithShape="0">
              <a:prstClr val="black">
                <a:alpha val="30000"/>
              </a:prstClr>
            </a:outerShdw>
          </a:effectLst>
          <a:latin typeface="+mn-lt"/>
          <a:ea typeface="+mn-ea"/>
          <a:cs typeface="+mn-cs"/>
        </a:defRPr>
      </a:lvl5pPr>
      <a:lvl6pPr marL="2743200" indent="-457200" algn="l" defTabSz="914400" rtl="0" eaLnBrk="1" latinLnBrk="0" hangingPunct="1">
        <a:spcBef>
          <a:spcPts val="1000"/>
        </a:spcBef>
        <a:buSzPct val="90000"/>
        <a:buFont typeface="Wingdings" pitchFamily="2" charset="2"/>
        <a:buChar char="{"/>
        <a:defRPr lang="en-US" sz="1800" kern="1200" dirty="0" smtClean="0">
          <a:solidFill>
            <a:schemeClr val="bg1"/>
          </a:solidFill>
          <a:effectLst>
            <a:outerShdw blurRad="101600" dist="12700" dir="3600000" algn="tl" rotWithShape="0">
              <a:prstClr val="black">
                <a:alpha val="30000"/>
              </a:prstClr>
            </a:outerShdw>
          </a:effectLst>
          <a:latin typeface="+mn-lt"/>
          <a:ea typeface="+mn-ea"/>
          <a:cs typeface="+mn-cs"/>
        </a:defRPr>
      </a:lvl6pPr>
      <a:lvl7pPr marL="3200400" indent="-457200" algn="l" defTabSz="914400" rtl="0" eaLnBrk="1" latinLnBrk="0" hangingPunct="1">
        <a:spcBef>
          <a:spcPts val="1000"/>
        </a:spcBef>
        <a:buSzPct val="90000"/>
        <a:buFont typeface="Wingdings" pitchFamily="2" charset="2"/>
        <a:buChar char="|"/>
        <a:defRPr lang="en-US" sz="1800" kern="1200" baseline="0" dirty="0" smtClean="0">
          <a:solidFill>
            <a:schemeClr val="bg1"/>
          </a:solidFill>
          <a:effectLst>
            <a:outerShdw blurRad="101600" dist="12700" dir="3600000" algn="tl" rotWithShape="0">
              <a:prstClr val="black">
                <a:alpha val="30000"/>
              </a:prstClr>
            </a:outerShdw>
          </a:effectLst>
          <a:latin typeface="+mn-lt"/>
          <a:ea typeface="+mn-ea"/>
          <a:cs typeface="+mn-cs"/>
        </a:defRPr>
      </a:lvl7pPr>
      <a:lvl8pPr marL="3657600" indent="-457200" algn="l" defTabSz="914400" rtl="0" eaLnBrk="1" latinLnBrk="0" hangingPunct="1">
        <a:spcBef>
          <a:spcPts val="1000"/>
        </a:spcBef>
        <a:buSzPct val="90000"/>
        <a:buFont typeface="Wingdings" pitchFamily="2" charset="2"/>
        <a:buChar char="{"/>
        <a:defRPr lang="en-US" sz="1800" kern="1200" baseline="0" dirty="0" smtClean="0">
          <a:solidFill>
            <a:schemeClr val="bg1"/>
          </a:solidFill>
          <a:effectLst>
            <a:outerShdw blurRad="101600" dist="12700" dir="3600000" algn="tl" rotWithShape="0">
              <a:prstClr val="black">
                <a:alpha val="30000"/>
              </a:prstClr>
            </a:outerShdw>
          </a:effectLst>
          <a:latin typeface="+mn-lt"/>
          <a:ea typeface="+mn-ea"/>
          <a:cs typeface="+mn-cs"/>
        </a:defRPr>
      </a:lvl8pPr>
      <a:lvl9pPr marL="4114800" indent="-457200" algn="l" defTabSz="914400" rtl="0" eaLnBrk="1" latinLnBrk="0" hangingPunct="1">
        <a:spcBef>
          <a:spcPts val="1000"/>
        </a:spcBef>
        <a:buSzPct val="90000"/>
        <a:buFont typeface="Wingdings" pitchFamily="2" charset="2"/>
        <a:buChar char="|"/>
        <a:defRPr lang="en-US" sz="1800" kern="1200" dirty="0">
          <a:solidFill>
            <a:schemeClr val="bg1"/>
          </a:solidFill>
          <a:effectLst>
            <a:outerShdw blurRad="101600" dist="12700" dir="3600000" algn="tl" rotWithShape="0">
              <a:prstClr val="black">
                <a:alpha val="30000"/>
              </a:prst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7.png"/><Relationship Id="rId5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4" Type="http://schemas.openxmlformats.org/officeDocument/2006/relationships/image" Target="../media/image29.png"/><Relationship Id="rId5" Type="http://schemas.openxmlformats.org/officeDocument/2006/relationships/image" Target="../media/image30.png"/><Relationship Id="rId6" Type="http://schemas.openxmlformats.org/officeDocument/2006/relationships/image" Target="../media/image31.png"/><Relationship Id="rId7" Type="http://schemas.openxmlformats.org/officeDocument/2006/relationships/image" Target="../media/image32.png"/><Relationship Id="rId8" Type="http://schemas.openxmlformats.org/officeDocument/2006/relationships/image" Target="../media/image33.png"/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2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4" Type="http://schemas.openxmlformats.org/officeDocument/2006/relationships/image" Target="../media/image36.png"/><Relationship Id="rId5" Type="http://schemas.openxmlformats.org/officeDocument/2006/relationships/image" Target="../media/image37.png"/><Relationship Id="rId6" Type="http://schemas.openxmlformats.org/officeDocument/2006/relationships/image" Target="../media/image38.png"/><Relationship Id="rId7" Type="http://schemas.openxmlformats.org/officeDocument/2006/relationships/image" Target="../media/image39.png"/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34.png"/></Relationships>
</file>

<file path=ppt/slides/_rels/slide2.xml.rels><?xml version="1.0" encoding="UTF-8" standalone="yes"?>
<Relationships xmlns="http://schemas.openxmlformats.org/package/2006/relationships"><Relationship Id="rId11" Type="http://schemas.openxmlformats.org/officeDocument/2006/relationships/image" Target="../media/image10.png"/><Relationship Id="rId1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en.wikipedia.org/wiki/National_Collegiate_Athletic_Association" TargetMode="External"/><Relationship Id="rId3" Type="http://schemas.openxmlformats.org/officeDocument/2006/relationships/hyperlink" Target="http://en.wikipedia.org/wiki/Division_I_(NCAA)" TargetMode="External"/><Relationship Id="rId4" Type="http://schemas.openxmlformats.org/officeDocument/2006/relationships/hyperlink" Target="http://en.wikipedia.org/wiki/Single-elimination_tournament" TargetMode="External"/><Relationship Id="rId5" Type="http://schemas.openxmlformats.org/officeDocument/2006/relationships/hyperlink" Target="http://en.wikipedia.org/wiki/Tournament" TargetMode="External"/><Relationship Id="rId6" Type="http://schemas.openxmlformats.org/officeDocument/2006/relationships/hyperlink" Target="http://en.wikipedia.org/wiki/College_basketball" TargetMode="External"/><Relationship Id="rId7" Type="http://schemas.openxmlformats.org/officeDocument/2006/relationships/hyperlink" Target="http://en.wikipedia.org/wiki/1939_NCAA_Men's_Division_I_Basketball_Tournament" TargetMode="External"/><Relationship Id="rId8" Type="http://schemas.openxmlformats.org/officeDocument/2006/relationships/hyperlink" Target="http://en.wikipedia.org/wiki/National_Association_of_Basketball_Coaches" TargetMode="External"/><Relationship Id="rId9" Type="http://schemas.openxmlformats.org/officeDocument/2006/relationships/hyperlink" Target="http://en.wikipedia.org/wiki/Harold_Olsen" TargetMode="External"/><Relationship Id="rId10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4" Type="http://schemas.openxmlformats.org/officeDocument/2006/relationships/image" Target="../media/image16.png"/><Relationship Id="rId5" Type="http://schemas.openxmlformats.org/officeDocument/2006/relationships/image" Target="../media/image17.png"/><Relationship Id="rId6" Type="http://schemas.openxmlformats.org/officeDocument/2006/relationships/image" Target="../media/image18.png"/><Relationship Id="rId7" Type="http://schemas.openxmlformats.org/officeDocument/2006/relationships/image" Target="../media/image19.png"/><Relationship Id="rId8" Type="http://schemas.openxmlformats.org/officeDocument/2006/relationships/image" Target="../media/image20.png"/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4" Type="http://schemas.openxmlformats.org/officeDocument/2006/relationships/image" Target="../media/image23.png"/><Relationship Id="rId5" Type="http://schemas.openxmlformats.org/officeDocument/2006/relationships/image" Target="../media/image24.png"/><Relationship Id="rId6" Type="http://schemas.openxmlformats.org/officeDocument/2006/relationships/image" Target="../media/image25.png"/><Relationship Id="rId7" Type="http://schemas.openxmlformats.org/officeDocument/2006/relationships/image" Target="../media/image26.png"/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21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9463" y="1886375"/>
            <a:ext cx="7583488" cy="1679575"/>
          </a:xfrm>
        </p:spPr>
        <p:txBody>
          <a:bodyPr/>
          <a:lstStyle/>
          <a:p>
            <a:r>
              <a:rPr lang="en-US" dirty="0" smtClean="0"/>
              <a:t>The Final Four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79463" y="3565950"/>
            <a:ext cx="7583487" cy="1752600"/>
          </a:xfrm>
        </p:spPr>
        <p:txBody>
          <a:bodyPr/>
          <a:lstStyle/>
          <a:p>
            <a:r>
              <a:rPr lang="en-US" dirty="0" smtClean="0"/>
              <a:t>Who will be the NCAA National Champions?</a:t>
            </a:r>
            <a:endParaRPr lang="en-US" dirty="0"/>
          </a:p>
        </p:txBody>
      </p:sp>
      <p:pic>
        <p:nvPicPr>
          <p:cNvPr id="4" name="Picture 3" descr="Screen Shot 2014-04-01 at 3.31.28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6178" y="132775"/>
            <a:ext cx="1816101" cy="2666498"/>
          </a:xfrm>
          <a:prstGeom prst="rect">
            <a:avLst/>
          </a:prstGeom>
        </p:spPr>
      </p:pic>
      <p:pic>
        <p:nvPicPr>
          <p:cNvPr id="5" name="Picture 4" descr="Screen Shot 2014-04-01 at 3.31.17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0693" y="208975"/>
            <a:ext cx="2489200" cy="2273300"/>
          </a:xfrm>
          <a:prstGeom prst="rect">
            <a:avLst/>
          </a:prstGeom>
        </p:spPr>
      </p:pic>
      <p:pic>
        <p:nvPicPr>
          <p:cNvPr id="6" name="Picture 5" descr="Screen Shot 2014-04-01 at 4.05.15 P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55220" y="4366049"/>
            <a:ext cx="3507729" cy="2165265"/>
          </a:xfrm>
          <a:prstGeom prst="rect">
            <a:avLst/>
          </a:prstGeom>
        </p:spPr>
      </p:pic>
      <p:pic>
        <p:nvPicPr>
          <p:cNvPr id="8" name="Picture 7" descr="Screen Shot 2014-04-01 at 4.09.04 PM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8188" y="4359699"/>
            <a:ext cx="3659155" cy="22644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03661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8618" y="89647"/>
            <a:ext cx="9015381" cy="1143000"/>
          </a:xfrm>
        </p:spPr>
        <p:txBody>
          <a:bodyPr/>
          <a:lstStyle/>
          <a:p>
            <a:r>
              <a:rPr lang="en-US" dirty="0" smtClean="0"/>
              <a:t>The University of Kentucky</a:t>
            </a:r>
            <a:endParaRPr lang="en-US" dirty="0"/>
          </a:p>
        </p:txBody>
      </p:sp>
      <p:pic>
        <p:nvPicPr>
          <p:cNvPr id="8" name="Picture 7" descr="Screen Shot 2014-04-01 at 3.34.47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5781" y="1229401"/>
            <a:ext cx="8047376" cy="5056664"/>
          </a:xfrm>
          <a:prstGeom prst="rect">
            <a:avLst/>
          </a:prstGeom>
        </p:spPr>
      </p:pic>
      <p:sp>
        <p:nvSpPr>
          <p:cNvPr id="3" name="Left Arrow 2"/>
          <p:cNvSpPr/>
          <p:nvPr/>
        </p:nvSpPr>
        <p:spPr>
          <a:xfrm rot="12618893">
            <a:off x="5002258" y="3220527"/>
            <a:ext cx="1383668" cy="557217"/>
          </a:xfrm>
          <a:prstGeom prst="leftArrow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81896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Shot 2014-04-01 at 3.53.29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1605" y="259228"/>
            <a:ext cx="4961217" cy="2885937"/>
          </a:xfrm>
          <a:prstGeom prst="rect">
            <a:avLst/>
          </a:prstGeom>
        </p:spPr>
      </p:pic>
      <p:pic>
        <p:nvPicPr>
          <p:cNvPr id="3" name="Picture 2" descr="Screen Shot 2014-04-01 at 3.54.08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5646" y="3525370"/>
            <a:ext cx="7874000" cy="1346200"/>
          </a:xfrm>
          <a:prstGeom prst="rect">
            <a:avLst/>
          </a:prstGeom>
        </p:spPr>
      </p:pic>
      <p:pic>
        <p:nvPicPr>
          <p:cNvPr id="4" name="Picture 3" descr="Screen Shot 2014-04-01 at 3.55.50 P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5646" y="4995955"/>
            <a:ext cx="7861300" cy="1443691"/>
          </a:xfrm>
          <a:prstGeom prst="rect">
            <a:avLst/>
          </a:prstGeom>
        </p:spPr>
      </p:pic>
      <p:pic>
        <p:nvPicPr>
          <p:cNvPr id="5" name="Picture 4" descr="Screen Shot 2014-04-01 at 3.56.19 PM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646" y="3852956"/>
            <a:ext cx="899964" cy="689162"/>
          </a:xfrm>
          <a:prstGeom prst="rect">
            <a:avLst/>
          </a:prstGeom>
        </p:spPr>
      </p:pic>
      <p:pic>
        <p:nvPicPr>
          <p:cNvPr id="6" name="Picture 5" descr="Screen Shot 2014-04-01 at 3.56.23 PM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282" y="5400862"/>
            <a:ext cx="922963" cy="739962"/>
          </a:xfrm>
          <a:prstGeom prst="rect">
            <a:avLst/>
          </a:prstGeom>
        </p:spPr>
      </p:pic>
      <p:pic>
        <p:nvPicPr>
          <p:cNvPr id="7" name="Picture 6" descr="Screen Shot 2014-04-01 at 4.05.24 PM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94321" y="1114238"/>
            <a:ext cx="1985325" cy="1201644"/>
          </a:xfrm>
          <a:prstGeom prst="rect">
            <a:avLst/>
          </a:prstGeom>
        </p:spPr>
      </p:pic>
      <p:pic>
        <p:nvPicPr>
          <p:cNvPr id="8" name="Picture 7" descr="Screen Shot 2014-04-01 at 4.05.20 PM.pn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597" y="1182220"/>
            <a:ext cx="1777289" cy="11336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4838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Shot 2014-04-01 at 3.50.09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517" y="1642035"/>
            <a:ext cx="2156012" cy="4588436"/>
          </a:xfrm>
          <a:prstGeom prst="rect">
            <a:avLst/>
          </a:prstGeom>
        </p:spPr>
      </p:pic>
      <p:pic>
        <p:nvPicPr>
          <p:cNvPr id="3" name="Picture 2" descr="Screen Shot 2014-04-01 at 3.50.16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05529" y="1642035"/>
            <a:ext cx="609600" cy="4588436"/>
          </a:xfrm>
          <a:prstGeom prst="rect">
            <a:avLst/>
          </a:prstGeom>
        </p:spPr>
      </p:pic>
      <p:pic>
        <p:nvPicPr>
          <p:cNvPr id="4" name="Picture 3" descr="Screen Shot 2014-04-01 at 3.52.34 P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80964" y="1506070"/>
            <a:ext cx="2247153" cy="4975839"/>
          </a:xfrm>
          <a:prstGeom prst="rect">
            <a:avLst/>
          </a:prstGeom>
        </p:spPr>
      </p:pic>
      <p:pic>
        <p:nvPicPr>
          <p:cNvPr id="5" name="Picture 4" descr="Screen Shot 2014-04-01 at 3.52.41 PM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8117" y="1506071"/>
            <a:ext cx="635000" cy="4975838"/>
          </a:xfrm>
          <a:prstGeom prst="rect">
            <a:avLst/>
          </a:prstGeom>
        </p:spPr>
      </p:pic>
      <p:pic>
        <p:nvPicPr>
          <p:cNvPr id="6" name="Picture 5" descr="Screen Shot 2014-04-01 at 3.55.03 PM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" y="105379"/>
            <a:ext cx="2096247" cy="1536656"/>
          </a:xfrm>
          <a:prstGeom prst="rect">
            <a:avLst/>
          </a:prstGeom>
        </p:spPr>
      </p:pic>
      <p:pic>
        <p:nvPicPr>
          <p:cNvPr id="7" name="Picture 6" descr="Screen Shot 2014-04-01 at 3.55.16 PM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1425" y="105379"/>
            <a:ext cx="1716692" cy="12998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3237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What is the NCAA </a:t>
            </a:r>
            <a:br>
              <a:rPr lang="en-US" sz="3600" dirty="0" smtClean="0"/>
            </a:br>
            <a:r>
              <a:rPr lang="en-US" sz="3600" dirty="0" smtClean="0"/>
              <a:t>Basketball Championship.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9875" y="1412876"/>
            <a:ext cx="5751420" cy="5127624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>
                <a:hlinkClick r:id="rId2"/>
              </a:rPr>
              <a:t>The </a:t>
            </a:r>
            <a:r>
              <a:rPr lang="en-US" b="1" dirty="0" smtClean="0">
                <a:hlinkClick r:id="rId2"/>
              </a:rPr>
              <a:t>NCAA </a:t>
            </a:r>
            <a:r>
              <a:rPr lang="en-US" b="1" dirty="0">
                <a:hlinkClick r:id="rId2"/>
              </a:rPr>
              <a:t>Men's </a:t>
            </a:r>
            <a:r>
              <a:rPr lang="en-US" b="1" dirty="0">
                <a:hlinkClick r:id="rId3"/>
              </a:rPr>
              <a:t>Division I Basketball Championship</a:t>
            </a:r>
            <a:r>
              <a:rPr lang="en-US" dirty="0">
                <a:hlinkClick r:id="rId3"/>
              </a:rPr>
              <a:t> is a </a:t>
            </a:r>
            <a:r>
              <a:rPr lang="en-US" dirty="0">
                <a:hlinkClick r:id="rId4"/>
              </a:rPr>
              <a:t>single-elimination </a:t>
            </a:r>
            <a:r>
              <a:rPr lang="en-US" dirty="0">
                <a:hlinkClick r:id="rId5"/>
              </a:rPr>
              <a:t>tournament played each spring in the United States, currently featuring 68 </a:t>
            </a:r>
            <a:r>
              <a:rPr lang="en-US" dirty="0">
                <a:hlinkClick r:id="rId6"/>
              </a:rPr>
              <a:t>college basketball teams, to determine the national </a:t>
            </a:r>
            <a:r>
              <a:rPr lang="en-US" dirty="0" smtClean="0">
                <a:hlinkClick r:id="rId6"/>
              </a:rPr>
              <a:t>championship. </a:t>
            </a:r>
            <a:r>
              <a:rPr lang="en-US" dirty="0">
                <a:hlinkClick r:id="rId6"/>
              </a:rPr>
              <a:t>The tournament, organized by the </a:t>
            </a:r>
            <a:r>
              <a:rPr lang="en-US" dirty="0">
                <a:hlinkClick r:id="rId2"/>
              </a:rPr>
              <a:t>National Collegiate Athletic Association (NCAA), was </a:t>
            </a:r>
            <a:r>
              <a:rPr lang="en-US" dirty="0">
                <a:hlinkClick r:id="rId7"/>
              </a:rPr>
              <a:t>created during 1939 by the </a:t>
            </a:r>
            <a:r>
              <a:rPr lang="en-US" dirty="0">
                <a:hlinkClick r:id="rId8"/>
              </a:rPr>
              <a:t>National Association of Basketball Coaches, and was the idea of Ohio State University coach </a:t>
            </a:r>
            <a:r>
              <a:rPr lang="en-US" dirty="0">
                <a:hlinkClick r:id="rId9"/>
              </a:rPr>
              <a:t>Harold </a:t>
            </a:r>
            <a:r>
              <a:rPr lang="en-US" dirty="0" smtClean="0">
                <a:hlinkClick r:id="rId9"/>
              </a:rPr>
              <a:t>Olsen.</a:t>
            </a:r>
            <a:r>
              <a:rPr lang="en-US" dirty="0">
                <a:hlinkClick r:id="rId9"/>
              </a:rPr>
              <a:t> </a:t>
            </a:r>
            <a:r>
              <a:rPr lang="en-US" dirty="0" smtClean="0">
                <a:hlinkClick r:id="rId9"/>
              </a:rPr>
              <a:t> Played </a:t>
            </a:r>
            <a:r>
              <a:rPr lang="en-US" dirty="0">
                <a:hlinkClick r:id="rId9"/>
              </a:rPr>
              <a:t>mostly during March, it is known informally as </a:t>
            </a:r>
            <a:r>
              <a:rPr lang="en-US" b="1" dirty="0">
                <a:hlinkClick r:id="rId9"/>
              </a:rPr>
              <a:t>March Madness</a:t>
            </a:r>
            <a:r>
              <a:rPr lang="en-US" dirty="0">
                <a:hlinkClick r:id="rId9"/>
              </a:rPr>
              <a:t> or the </a:t>
            </a:r>
            <a:r>
              <a:rPr lang="en-US" b="1" dirty="0">
                <a:hlinkClick r:id="rId9"/>
              </a:rPr>
              <a:t>Big Dance</a:t>
            </a:r>
            <a:r>
              <a:rPr lang="en-US" dirty="0">
                <a:hlinkClick r:id="rId9"/>
              </a:rPr>
              <a:t>, and has become one of the most famous annual sporting events in the United States. </a:t>
            </a:r>
            <a:endParaRPr lang="en-US" dirty="0">
              <a:hlinkClick r:id="rId4"/>
            </a:endParaRPr>
          </a:p>
        </p:txBody>
      </p:sp>
      <p:pic>
        <p:nvPicPr>
          <p:cNvPr id="4" name="Picture 3" descr="Screen Shot 2014-04-01 at 4.04.57 PM.png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5177" y="1412876"/>
            <a:ext cx="2341656" cy="1145559"/>
          </a:xfrm>
          <a:prstGeom prst="rect">
            <a:avLst/>
          </a:prstGeom>
        </p:spPr>
      </p:pic>
      <p:pic>
        <p:nvPicPr>
          <p:cNvPr id="5" name="Picture 4" descr="Screen Shot 2014-04-01 at 4.05.35 PM.png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5177" y="2803975"/>
            <a:ext cx="2472122" cy="1455287"/>
          </a:xfrm>
          <a:prstGeom prst="rect">
            <a:avLst/>
          </a:prstGeom>
        </p:spPr>
      </p:pic>
      <p:pic>
        <p:nvPicPr>
          <p:cNvPr id="6" name="Picture 5" descr="Screen Shot 2014-04-01 at 4.11.48 PM.png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27518" y="4502319"/>
            <a:ext cx="2349781" cy="16160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70563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Final Four</a:t>
            </a:r>
            <a:endParaRPr lang="en-US" dirty="0"/>
          </a:p>
        </p:txBody>
      </p:sp>
      <p:pic>
        <p:nvPicPr>
          <p:cNvPr id="4" name="Picture 3" descr="Screen Shot 2014-04-01 at 12.56.17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702" y="1361247"/>
            <a:ext cx="8430382" cy="46645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69396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8619" y="89647"/>
            <a:ext cx="8681776" cy="1143000"/>
          </a:xfrm>
        </p:spPr>
        <p:txBody>
          <a:bodyPr/>
          <a:lstStyle/>
          <a:p>
            <a:r>
              <a:rPr lang="en-US" dirty="0" smtClean="0"/>
              <a:t>Where are these schools?</a:t>
            </a:r>
            <a:endParaRPr lang="en-US" dirty="0"/>
          </a:p>
        </p:txBody>
      </p:sp>
      <p:pic>
        <p:nvPicPr>
          <p:cNvPr id="8" name="Picture 7" descr="Screen Shot 2014-04-01 at 3.34.47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5781" y="1229401"/>
            <a:ext cx="8047376" cy="50566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51201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8619" y="89647"/>
            <a:ext cx="8681776" cy="1143000"/>
          </a:xfrm>
        </p:spPr>
        <p:txBody>
          <a:bodyPr/>
          <a:lstStyle/>
          <a:p>
            <a:r>
              <a:rPr lang="en-US" dirty="0" smtClean="0"/>
              <a:t>The University of Florida</a:t>
            </a:r>
            <a:endParaRPr lang="en-US" dirty="0"/>
          </a:p>
        </p:txBody>
      </p:sp>
      <p:pic>
        <p:nvPicPr>
          <p:cNvPr id="8" name="Picture 7" descr="Screen Shot 2014-04-01 at 3.34.47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5781" y="1229401"/>
            <a:ext cx="8047376" cy="5056664"/>
          </a:xfrm>
          <a:prstGeom prst="rect">
            <a:avLst/>
          </a:prstGeom>
        </p:spPr>
      </p:pic>
      <p:sp>
        <p:nvSpPr>
          <p:cNvPr id="3" name="Left Arrow 2"/>
          <p:cNvSpPr/>
          <p:nvPr/>
        </p:nvSpPr>
        <p:spPr>
          <a:xfrm rot="20863350">
            <a:off x="7138560" y="4773955"/>
            <a:ext cx="1562016" cy="671566"/>
          </a:xfrm>
          <a:prstGeom prst="leftArrow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31858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8618" y="89647"/>
            <a:ext cx="9015381" cy="1143000"/>
          </a:xfrm>
        </p:spPr>
        <p:txBody>
          <a:bodyPr/>
          <a:lstStyle/>
          <a:p>
            <a:r>
              <a:rPr lang="en-US" dirty="0" smtClean="0"/>
              <a:t>The University of Connecticut</a:t>
            </a:r>
            <a:endParaRPr lang="en-US" dirty="0"/>
          </a:p>
        </p:txBody>
      </p:sp>
      <p:pic>
        <p:nvPicPr>
          <p:cNvPr id="8" name="Picture 7" descr="Screen Shot 2014-04-01 at 3.34.47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5781" y="1229401"/>
            <a:ext cx="8047376" cy="5056664"/>
          </a:xfrm>
          <a:prstGeom prst="rect">
            <a:avLst/>
          </a:prstGeom>
        </p:spPr>
      </p:pic>
      <p:sp>
        <p:nvSpPr>
          <p:cNvPr id="3" name="Left Arrow 2"/>
          <p:cNvSpPr/>
          <p:nvPr/>
        </p:nvSpPr>
        <p:spPr>
          <a:xfrm rot="2718999">
            <a:off x="7732136" y="3165846"/>
            <a:ext cx="1383668" cy="557217"/>
          </a:xfrm>
          <a:prstGeom prst="leftArrow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9797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Shot 2014-04-01 at 3.57.35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1241" y="208056"/>
            <a:ext cx="4463708" cy="2645708"/>
          </a:xfrm>
          <a:prstGeom prst="rect">
            <a:avLst/>
          </a:prstGeom>
        </p:spPr>
      </p:pic>
      <p:pic>
        <p:nvPicPr>
          <p:cNvPr id="3" name="Picture 2" descr="Screen Shot 2014-04-01 at 3.57.41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2080" y="5047877"/>
            <a:ext cx="7552390" cy="1421343"/>
          </a:xfrm>
          <a:prstGeom prst="rect">
            <a:avLst/>
          </a:prstGeom>
        </p:spPr>
      </p:pic>
      <p:pic>
        <p:nvPicPr>
          <p:cNvPr id="4" name="Picture 3" descr="Screen Shot 2014-04-01 at 3.58.09 P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3723" y="5438214"/>
            <a:ext cx="990278" cy="777315"/>
          </a:xfrm>
          <a:prstGeom prst="rect">
            <a:avLst/>
          </a:prstGeom>
        </p:spPr>
      </p:pic>
      <p:pic>
        <p:nvPicPr>
          <p:cNvPr id="5" name="Picture 4" descr="Screen Shot 2014-04-01 at 3.58.12 PM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3723" y="3706719"/>
            <a:ext cx="861464" cy="923738"/>
          </a:xfrm>
          <a:prstGeom prst="rect">
            <a:avLst/>
          </a:prstGeom>
        </p:spPr>
      </p:pic>
      <p:pic>
        <p:nvPicPr>
          <p:cNvPr id="6" name="Picture 5" descr="Screen Shot 2014-04-01 at 3.58.45 PM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2080" y="3394074"/>
            <a:ext cx="7674456" cy="1357219"/>
          </a:xfrm>
          <a:prstGeom prst="rect">
            <a:avLst/>
          </a:prstGeom>
        </p:spPr>
      </p:pic>
      <p:pic>
        <p:nvPicPr>
          <p:cNvPr id="7" name="Picture 6" descr="Screen Shot 2014-04-01 at 4.09.12 PM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64" y="905062"/>
            <a:ext cx="2092629" cy="1464840"/>
          </a:xfrm>
          <a:prstGeom prst="rect">
            <a:avLst/>
          </a:prstGeom>
        </p:spPr>
      </p:pic>
      <p:pic>
        <p:nvPicPr>
          <p:cNvPr id="8" name="Picture 7" descr="Screen Shot 2014-04-01 at 4.09.20 PM.pn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2720" y="905062"/>
            <a:ext cx="2271750" cy="15758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43110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Shot 2014-04-01 at 3.41.04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1236" y="173484"/>
            <a:ext cx="1349252" cy="1009056"/>
          </a:xfrm>
          <a:prstGeom prst="rect">
            <a:avLst/>
          </a:prstGeom>
        </p:spPr>
      </p:pic>
      <p:pic>
        <p:nvPicPr>
          <p:cNvPr id="3" name="Picture 2" descr="Screen Shot 2014-04-01 at 3.41.23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12411" y="173484"/>
            <a:ext cx="1363580" cy="1140449"/>
          </a:xfrm>
          <a:prstGeom prst="rect">
            <a:avLst/>
          </a:prstGeom>
        </p:spPr>
      </p:pic>
      <p:pic>
        <p:nvPicPr>
          <p:cNvPr id="4" name="Picture 3" descr="Screen Shot 2014-04-01 at 3.44.23 P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6330" y="1591072"/>
            <a:ext cx="2184400" cy="4241800"/>
          </a:xfrm>
          <a:prstGeom prst="rect">
            <a:avLst/>
          </a:prstGeom>
        </p:spPr>
      </p:pic>
      <p:pic>
        <p:nvPicPr>
          <p:cNvPr id="6" name="Picture 5" descr="Screen Shot 2014-04-01 at 3.45.30 PM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0730" y="1908572"/>
            <a:ext cx="571500" cy="3924300"/>
          </a:xfrm>
          <a:prstGeom prst="rect">
            <a:avLst/>
          </a:prstGeom>
        </p:spPr>
      </p:pic>
      <p:pic>
        <p:nvPicPr>
          <p:cNvPr id="10" name="Picture 9" descr="Screen Shot 2014-04-01 at 3.46.56 PM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51293" y="1455917"/>
            <a:ext cx="2066945" cy="4844404"/>
          </a:xfrm>
          <a:prstGeom prst="rect">
            <a:avLst/>
          </a:prstGeom>
        </p:spPr>
      </p:pic>
      <p:pic>
        <p:nvPicPr>
          <p:cNvPr id="11" name="Picture 10" descr="Screen Shot 2014-04-01 at 3.47.11 PM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8238" y="1485799"/>
            <a:ext cx="622300" cy="48145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64352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8618" y="89647"/>
            <a:ext cx="9015381" cy="1143000"/>
          </a:xfrm>
        </p:spPr>
        <p:txBody>
          <a:bodyPr/>
          <a:lstStyle/>
          <a:p>
            <a:r>
              <a:rPr lang="en-US" dirty="0" smtClean="0"/>
              <a:t>The University of Wisconsin</a:t>
            </a:r>
            <a:endParaRPr lang="en-US" dirty="0"/>
          </a:p>
        </p:txBody>
      </p:sp>
      <p:pic>
        <p:nvPicPr>
          <p:cNvPr id="8" name="Picture 7" descr="Screen Shot 2014-04-01 at 3.34.47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5781" y="1229401"/>
            <a:ext cx="8047376" cy="5056664"/>
          </a:xfrm>
          <a:prstGeom prst="rect">
            <a:avLst/>
          </a:prstGeom>
        </p:spPr>
      </p:pic>
      <p:sp>
        <p:nvSpPr>
          <p:cNvPr id="3" name="Left Arrow 2"/>
          <p:cNvSpPr/>
          <p:nvPr/>
        </p:nvSpPr>
        <p:spPr>
          <a:xfrm rot="19837756">
            <a:off x="5469403" y="1764318"/>
            <a:ext cx="1383668" cy="557217"/>
          </a:xfrm>
          <a:prstGeom prst="leftArrow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3170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Summer">
  <a:themeElements>
    <a:clrScheme name="Summer">
      <a:dk1>
        <a:sysClr val="windowText" lastClr="000000"/>
      </a:dk1>
      <a:lt1>
        <a:sysClr val="window" lastClr="FFFFFF"/>
      </a:lt1>
      <a:dk2>
        <a:srgbClr val="D16207"/>
      </a:dk2>
      <a:lt2>
        <a:srgbClr val="F0B31E"/>
      </a:lt2>
      <a:accent1>
        <a:srgbClr val="51A6C2"/>
      </a:accent1>
      <a:accent2>
        <a:srgbClr val="51C2A9"/>
      </a:accent2>
      <a:accent3>
        <a:srgbClr val="7EC251"/>
      </a:accent3>
      <a:accent4>
        <a:srgbClr val="E1DC53"/>
      </a:accent4>
      <a:accent5>
        <a:srgbClr val="B54721"/>
      </a:accent5>
      <a:accent6>
        <a:srgbClr val="A16BB1"/>
      </a:accent6>
      <a:hlink>
        <a:srgbClr val="A40A06"/>
      </a:hlink>
      <a:folHlink>
        <a:srgbClr val="837F16"/>
      </a:folHlink>
    </a:clrScheme>
    <a:fontScheme name="Summer">
      <a:majorFont>
        <a:latin typeface="Century Gothic"/>
        <a:ea typeface=""/>
        <a:cs typeface=""/>
        <a:font script="Jpan" typeface="ヒラギノ丸ゴ Pro W4"/>
        <a:font script="Hans" typeface="宋体"/>
        <a:font script="Hant" typeface="新細明體"/>
      </a:majorFont>
      <a:minorFont>
        <a:latin typeface="Century Gothic"/>
        <a:ea typeface=""/>
        <a:cs typeface=""/>
        <a:font script="Jpan" typeface="ヒラギノ丸ゴ Pro W4"/>
        <a:font script="Hans" typeface="宋体"/>
        <a:font script="Hant" typeface="新細明體"/>
      </a:minorFont>
    </a:fontScheme>
    <a:fmtScheme name="Summer">
      <a:fillStyleLst>
        <a:solidFill>
          <a:schemeClr val="phClr"/>
        </a:solidFill>
        <a:solidFill>
          <a:schemeClr val="phClr">
            <a:tint val="90000"/>
            <a:satMod val="135000"/>
          </a:schemeClr>
        </a:solidFill>
        <a:solidFill>
          <a:schemeClr val="phClr">
            <a:shade val="80000"/>
            <a:satMod val="110000"/>
          </a:schemeClr>
        </a:solidFill>
      </a:fillStyleLst>
      <a:lnStyleLst>
        <a:ln w="9525" cap="flat" cmpd="sng" algn="ctr">
          <a:solidFill>
            <a:schemeClr val="phClr">
              <a:satMod val="135000"/>
            </a:schemeClr>
          </a:solidFill>
          <a:prstDash val="solid"/>
        </a:ln>
        <a:ln w="25400" cap="flat" cmpd="sng" algn="ctr">
          <a:solidFill>
            <a:schemeClr val="phClr">
              <a:satMod val="150000"/>
            </a:schemeClr>
          </a:solidFill>
          <a:prstDash val="solid"/>
        </a:ln>
        <a:ln w="38100" cap="flat" cmpd="sng" algn="ctr">
          <a:solidFill>
            <a:schemeClr val="phClr"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76200" sx="101000" sy="101000" algn="ctr" rotWithShape="0">
              <a:srgbClr val="000000">
                <a:alpha val="50000"/>
              </a:srgbClr>
            </a:outerShdw>
            <a:reflection blurRad="12700" stA="20000" endPos="35000" dist="63500" dir="5400000" sy="-100000" rotWithShape="0"/>
          </a:effectLst>
        </a:effectStyle>
        <a:effectStyle>
          <a:effectLst>
            <a:outerShdw blurRad="127000" sx="103000" sy="103000" algn="ctr" rotWithShape="0">
              <a:srgbClr val="FFFFFF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morning" dir="t">
              <a:rot lat="0" lon="0" rev="1200000"/>
            </a:lightRig>
          </a:scene3d>
          <a:sp3d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/>
            </a:gs>
            <a:gs pos="100000">
              <a:schemeClr val="tx2"/>
            </a:gs>
          </a:gsLst>
          <a:lin ang="5400000" scaled="0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Summer.thmx</Template>
  <TotalTime>48</TotalTime>
  <Words>144</Words>
  <Application>Microsoft Macintosh PowerPoint</Application>
  <PresentationFormat>On-screen Show (4:3)</PresentationFormat>
  <Paragraphs>10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Summer</vt:lpstr>
      <vt:lpstr>The Final Four</vt:lpstr>
      <vt:lpstr>What is the NCAA  Basketball Championship.</vt:lpstr>
      <vt:lpstr>The Final Four</vt:lpstr>
      <vt:lpstr>Where are these schools?</vt:lpstr>
      <vt:lpstr>The University of Florida</vt:lpstr>
      <vt:lpstr>The University of Connecticut</vt:lpstr>
      <vt:lpstr>PowerPoint Presentation</vt:lpstr>
      <vt:lpstr>PowerPoint Presentation</vt:lpstr>
      <vt:lpstr>The University of Wisconsin</vt:lpstr>
      <vt:lpstr>The University of Kentucky</vt:lpstr>
      <vt:lpstr>PowerPoint Presentation</vt:lpstr>
      <vt:lpstr>PowerPoint Presentation</vt:lpstr>
    </vt:vector>
  </TitlesOfParts>
  <Company>MNPS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Final Four</dc:title>
  <dc:creator>Margaret Taylor</dc:creator>
  <cp:lastModifiedBy>Margaret Taylor</cp:lastModifiedBy>
  <cp:revision>8</cp:revision>
  <dcterms:created xsi:type="dcterms:W3CDTF">2014-04-01T20:25:34Z</dcterms:created>
  <dcterms:modified xsi:type="dcterms:W3CDTF">2014-04-01T21:14:27Z</dcterms:modified>
</cp:coreProperties>
</file>